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720" r:id="rId38"/>
    <p:sldId id="274" r:id="rId39"/>
    <p:sldId id="508" r:id="rId40"/>
    <p:sldId id="275" r:id="rId41"/>
    <p:sldId id="277" r:id="rId42"/>
    <p:sldId id="278" r:id="rId43"/>
    <p:sldId id="468" r:id="rId44"/>
    <p:sldId id="279" r:id="rId45"/>
    <p:sldId id="559"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720"/>
          </p14:sldIdLst>
        </p14:section>
        <p14:section name="OpenCL Concepts" id="{A8630EAE-D807-45E2-AA82-3A971A0FD73F}">
          <p14:sldIdLst>
            <p14:sldId id="274"/>
            <p14:sldId id="508"/>
            <p14:sldId id="275"/>
            <p14:sldId id="277"/>
            <p14:sldId id="278"/>
            <p14:sldId id="468"/>
            <p14:sldId id="279"/>
            <p14:sldId id="559"/>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39</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172003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151429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185016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623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255999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42</a:t>
            </a:fld>
            <a:endParaRPr lang="en-GB"/>
          </a:p>
        </p:txBody>
      </p:sp>
    </p:spTree>
    <p:extLst>
      <p:ext uri="{BB962C8B-B14F-4D97-AF65-F5344CB8AC3E}">
        <p14:creationId xmlns:p14="http://schemas.microsoft.com/office/powerpoint/2010/main" val="27424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43</a:t>
            </a:fld>
            <a:endParaRPr lang="en-GB"/>
          </a:p>
        </p:txBody>
      </p:sp>
    </p:spTree>
    <p:extLst>
      <p:ext uri="{BB962C8B-B14F-4D97-AF65-F5344CB8AC3E}">
        <p14:creationId xmlns:p14="http://schemas.microsoft.com/office/powerpoint/2010/main" val="1329830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44</a:t>
            </a:fld>
            <a:endParaRPr lang="en-GB"/>
          </a:p>
        </p:txBody>
      </p:sp>
    </p:spTree>
    <p:extLst>
      <p:ext uri="{BB962C8B-B14F-4D97-AF65-F5344CB8AC3E}">
        <p14:creationId xmlns:p14="http://schemas.microsoft.com/office/powerpoint/2010/main" val="1315953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41407</TotalTime>
  <Words>18246</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1360</cp:revision>
  <dcterms:created xsi:type="dcterms:W3CDTF">2013-06-29T14:06:29Z</dcterms:created>
  <dcterms:modified xsi:type="dcterms:W3CDTF">2018-11-27T05:54:07Z</dcterms:modified>
</cp:coreProperties>
</file>